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8" r:id="rId6"/>
    <p:sldId id="257" r:id="rId7"/>
    <p:sldId id="259" r:id="rId8"/>
    <p:sldId id="260"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4660"/>
  </p:normalViewPr>
  <p:slideViewPr>
    <p:cSldViewPr snapToGrid="0">
      <p:cViewPr varScale="1">
        <p:scale>
          <a:sx n="59" d="100"/>
          <a:sy n="59" d="100"/>
        </p:scale>
        <p:origin x="8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an Bateman" userId="e600c9af-cae4-4a43-95c9-09e7460234e0" providerId="ADAL" clId="{CE77DBA9-65F1-4989-87D2-429BF66C5766}"/>
    <pc:docChg chg="custSel modSld">
      <pc:chgData name="Ian Bateman" userId="e600c9af-cae4-4a43-95c9-09e7460234e0" providerId="ADAL" clId="{CE77DBA9-65F1-4989-87D2-429BF66C5766}" dt="2026-06-19T15:00:17.167" v="136" actId="1076"/>
      <pc:docMkLst>
        <pc:docMk/>
      </pc:docMkLst>
      <pc:sldChg chg="modSp mod">
        <pc:chgData name="Ian Bateman" userId="e600c9af-cae4-4a43-95c9-09e7460234e0" providerId="ADAL" clId="{CE77DBA9-65F1-4989-87D2-429BF66C5766}" dt="2026-06-19T14:50:38.964" v="128" actId="20577"/>
        <pc:sldMkLst>
          <pc:docMk/>
          <pc:sldMk cId="2649414221" sldId="258"/>
        </pc:sldMkLst>
        <pc:spChg chg="mod">
          <ac:chgData name="Ian Bateman" userId="e600c9af-cae4-4a43-95c9-09e7460234e0" providerId="ADAL" clId="{CE77DBA9-65F1-4989-87D2-429BF66C5766}" dt="2026-06-19T14:50:38.964" v="128" actId="20577"/>
          <ac:spMkLst>
            <pc:docMk/>
            <pc:sldMk cId="2649414221" sldId="258"/>
            <ac:spMk id="4" creationId="{EA345EF2-26B6-7D6E-0A99-33C45D5D1E91}"/>
          </ac:spMkLst>
        </pc:spChg>
        <pc:spChg chg="mod">
          <ac:chgData name="Ian Bateman" userId="e600c9af-cae4-4a43-95c9-09e7460234e0" providerId="ADAL" clId="{CE77DBA9-65F1-4989-87D2-429BF66C5766}" dt="2026-06-19T14:25:50.344" v="101" actId="20577"/>
          <ac:spMkLst>
            <pc:docMk/>
            <pc:sldMk cId="2649414221" sldId="258"/>
            <ac:spMk id="5" creationId="{A81B84EF-611B-D0B7-5F0F-B52D160DB900}"/>
          </ac:spMkLst>
        </pc:spChg>
      </pc:sldChg>
      <pc:sldChg chg="addSp delSp modSp mod">
        <pc:chgData name="Ian Bateman" userId="e600c9af-cae4-4a43-95c9-09e7460234e0" providerId="ADAL" clId="{CE77DBA9-65F1-4989-87D2-429BF66C5766}" dt="2026-06-19T14:29:19.691" v="112" actId="1076"/>
        <pc:sldMkLst>
          <pc:docMk/>
          <pc:sldMk cId="766482991" sldId="259"/>
        </pc:sldMkLst>
        <pc:picChg chg="add mod">
          <ac:chgData name="Ian Bateman" userId="e600c9af-cae4-4a43-95c9-09e7460234e0" providerId="ADAL" clId="{CE77DBA9-65F1-4989-87D2-429BF66C5766}" dt="2026-06-19T14:29:19.691" v="112" actId="1076"/>
          <ac:picMkLst>
            <pc:docMk/>
            <pc:sldMk cId="766482991" sldId="259"/>
            <ac:picMk id="5" creationId="{09DF7E8D-96B6-06C0-B0DE-C90AEB83BA48}"/>
          </ac:picMkLst>
        </pc:picChg>
        <pc:picChg chg="del">
          <ac:chgData name="Ian Bateman" userId="e600c9af-cae4-4a43-95c9-09e7460234e0" providerId="ADAL" clId="{CE77DBA9-65F1-4989-87D2-429BF66C5766}" dt="2026-06-19T14:28:33.459" v="102" actId="478"/>
          <ac:picMkLst>
            <pc:docMk/>
            <pc:sldMk cId="766482991" sldId="259"/>
            <ac:picMk id="8" creationId="{FEDDE888-6E89-23FA-B468-B10AC0C954B2}"/>
          </ac:picMkLst>
        </pc:picChg>
        <pc:picChg chg="mod modCrop">
          <ac:chgData name="Ian Bateman" userId="e600c9af-cae4-4a43-95c9-09e7460234e0" providerId="ADAL" clId="{CE77DBA9-65F1-4989-87D2-429BF66C5766}" dt="2026-06-19T14:28:56.580" v="109" actId="732"/>
          <ac:picMkLst>
            <pc:docMk/>
            <pc:sldMk cId="766482991" sldId="259"/>
            <ac:picMk id="11" creationId="{2B438FA2-B39F-E1D3-221E-A8D0DC5C96A0}"/>
          </ac:picMkLst>
        </pc:picChg>
      </pc:sldChg>
      <pc:sldChg chg="addSp delSp modSp mod">
        <pc:chgData name="Ian Bateman" userId="e600c9af-cae4-4a43-95c9-09e7460234e0" providerId="ADAL" clId="{CE77DBA9-65F1-4989-87D2-429BF66C5766}" dt="2026-06-19T15:00:17.167" v="136" actId="1076"/>
        <pc:sldMkLst>
          <pc:docMk/>
          <pc:sldMk cId="3913647448" sldId="260"/>
        </pc:sldMkLst>
        <pc:picChg chg="add del mod">
          <ac:chgData name="Ian Bateman" userId="e600c9af-cae4-4a43-95c9-09e7460234e0" providerId="ADAL" clId="{CE77DBA9-65F1-4989-87D2-429BF66C5766}" dt="2026-06-19T14:51:22.378" v="129" actId="478"/>
          <ac:picMkLst>
            <pc:docMk/>
            <pc:sldMk cId="3913647448" sldId="260"/>
            <ac:picMk id="5" creationId="{EDCF3E3E-F9B1-9912-EE7D-1583AFA21B0B}"/>
          </ac:picMkLst>
        </pc:picChg>
        <pc:picChg chg="add mod">
          <ac:chgData name="Ian Bateman" userId="e600c9af-cae4-4a43-95c9-09e7460234e0" providerId="ADAL" clId="{CE77DBA9-65F1-4989-87D2-429BF66C5766}" dt="2026-06-19T14:52:34.482" v="134" actId="14100"/>
          <ac:picMkLst>
            <pc:docMk/>
            <pc:sldMk cId="3913647448" sldId="260"/>
            <ac:picMk id="7" creationId="{924CE831-AF6E-B091-C12E-AE75AD739B1D}"/>
          </ac:picMkLst>
        </pc:picChg>
        <pc:picChg chg="mod">
          <ac:chgData name="Ian Bateman" userId="e600c9af-cae4-4a43-95c9-09e7460234e0" providerId="ADAL" clId="{CE77DBA9-65F1-4989-87D2-429BF66C5766}" dt="2026-06-19T15:00:17.167" v="136" actId="1076"/>
          <ac:picMkLst>
            <pc:docMk/>
            <pc:sldMk cId="3913647448" sldId="260"/>
            <ac:picMk id="14" creationId="{410DC516-328E-A6BB-11C3-C601D0E4AE9A}"/>
          </ac:picMkLst>
        </pc:picChg>
        <pc:picChg chg="del">
          <ac:chgData name="Ian Bateman" userId="e600c9af-cae4-4a43-95c9-09e7460234e0" providerId="ADAL" clId="{CE77DBA9-65F1-4989-87D2-429BF66C5766}" dt="2026-06-19T14:31:05.992" v="113" actId="478"/>
          <ac:picMkLst>
            <pc:docMk/>
            <pc:sldMk cId="3913647448" sldId="260"/>
            <ac:picMk id="16" creationId="{3958CA32-070E-20B3-DAD3-CA59711EF398}"/>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156EC-2A96-266E-2608-0C5C2946328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255625D-3F98-9337-8661-B4CC4A2096C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E5F6372-A0C0-409F-0F18-EDFE83898945}"/>
              </a:ext>
            </a:extLst>
          </p:cNvPr>
          <p:cNvSpPr>
            <a:spLocks noGrp="1"/>
          </p:cNvSpPr>
          <p:nvPr>
            <p:ph type="dt" sz="half" idx="10"/>
          </p:nvPr>
        </p:nvSpPr>
        <p:spPr/>
        <p:txBody>
          <a:bodyPr/>
          <a:lstStyle/>
          <a:p>
            <a:fld id="{0B0BD86A-B870-4DF6-B090-6556D7AD7D09}" type="datetimeFigureOut">
              <a:rPr lang="en-GB" smtClean="0"/>
              <a:t>19/06/2026</a:t>
            </a:fld>
            <a:endParaRPr lang="en-GB"/>
          </a:p>
        </p:txBody>
      </p:sp>
      <p:sp>
        <p:nvSpPr>
          <p:cNvPr id="5" name="Footer Placeholder 4">
            <a:extLst>
              <a:ext uri="{FF2B5EF4-FFF2-40B4-BE49-F238E27FC236}">
                <a16:creationId xmlns:a16="http://schemas.microsoft.com/office/drawing/2014/main" id="{ABC89BF3-1018-9BDC-69D9-A1109EF21C0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2F69267-10BF-CAD3-F51F-CE5DD9720539}"/>
              </a:ext>
            </a:extLst>
          </p:cNvPr>
          <p:cNvSpPr>
            <a:spLocks noGrp="1"/>
          </p:cNvSpPr>
          <p:nvPr>
            <p:ph type="sldNum" sz="quarter" idx="12"/>
          </p:nvPr>
        </p:nvSpPr>
        <p:spPr/>
        <p:txBody>
          <a:bodyPr/>
          <a:lstStyle/>
          <a:p>
            <a:fld id="{E3957DFD-11C6-4B6D-B4B0-5B0A3223F3FB}" type="slidenum">
              <a:rPr lang="en-GB" smtClean="0"/>
              <a:t>‹#›</a:t>
            </a:fld>
            <a:endParaRPr lang="en-GB"/>
          </a:p>
        </p:txBody>
      </p:sp>
    </p:spTree>
    <p:extLst>
      <p:ext uri="{BB962C8B-B14F-4D97-AF65-F5344CB8AC3E}">
        <p14:creationId xmlns:p14="http://schemas.microsoft.com/office/powerpoint/2010/main" val="6258359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4EC58-6ED2-2545-B17B-5D805E7A6B2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05C4231-574B-DB59-D48C-BCBCF7F55EC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1A2B81-DAB3-D35E-ED19-080F738F23F6}"/>
              </a:ext>
            </a:extLst>
          </p:cNvPr>
          <p:cNvSpPr>
            <a:spLocks noGrp="1"/>
          </p:cNvSpPr>
          <p:nvPr>
            <p:ph type="dt" sz="half" idx="10"/>
          </p:nvPr>
        </p:nvSpPr>
        <p:spPr/>
        <p:txBody>
          <a:bodyPr/>
          <a:lstStyle/>
          <a:p>
            <a:fld id="{0B0BD86A-B870-4DF6-B090-6556D7AD7D09}" type="datetimeFigureOut">
              <a:rPr lang="en-GB" smtClean="0"/>
              <a:t>19/06/2026</a:t>
            </a:fld>
            <a:endParaRPr lang="en-GB"/>
          </a:p>
        </p:txBody>
      </p:sp>
      <p:sp>
        <p:nvSpPr>
          <p:cNvPr id="5" name="Footer Placeholder 4">
            <a:extLst>
              <a:ext uri="{FF2B5EF4-FFF2-40B4-BE49-F238E27FC236}">
                <a16:creationId xmlns:a16="http://schemas.microsoft.com/office/drawing/2014/main" id="{1A4365AA-0529-8D14-F6DA-E124B4FB19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4368EC5-44B5-84F8-D18E-B5F2F1DE0A69}"/>
              </a:ext>
            </a:extLst>
          </p:cNvPr>
          <p:cNvSpPr>
            <a:spLocks noGrp="1"/>
          </p:cNvSpPr>
          <p:nvPr>
            <p:ph type="sldNum" sz="quarter" idx="12"/>
          </p:nvPr>
        </p:nvSpPr>
        <p:spPr/>
        <p:txBody>
          <a:bodyPr/>
          <a:lstStyle/>
          <a:p>
            <a:fld id="{E3957DFD-11C6-4B6D-B4B0-5B0A3223F3FB}" type="slidenum">
              <a:rPr lang="en-GB" smtClean="0"/>
              <a:t>‹#›</a:t>
            </a:fld>
            <a:endParaRPr lang="en-GB"/>
          </a:p>
        </p:txBody>
      </p:sp>
    </p:spTree>
    <p:extLst>
      <p:ext uri="{BB962C8B-B14F-4D97-AF65-F5344CB8AC3E}">
        <p14:creationId xmlns:p14="http://schemas.microsoft.com/office/powerpoint/2010/main" val="18035439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B9DC9AE-E461-6895-5942-3EB6B8A2D3F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9605370-4EAA-D9E0-351B-52B3C3A6CC0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DC6200C-6BA2-BCD1-F314-E51A1BB57BC1}"/>
              </a:ext>
            </a:extLst>
          </p:cNvPr>
          <p:cNvSpPr>
            <a:spLocks noGrp="1"/>
          </p:cNvSpPr>
          <p:nvPr>
            <p:ph type="dt" sz="half" idx="10"/>
          </p:nvPr>
        </p:nvSpPr>
        <p:spPr/>
        <p:txBody>
          <a:bodyPr/>
          <a:lstStyle/>
          <a:p>
            <a:fld id="{0B0BD86A-B870-4DF6-B090-6556D7AD7D09}" type="datetimeFigureOut">
              <a:rPr lang="en-GB" smtClean="0"/>
              <a:t>19/06/2026</a:t>
            </a:fld>
            <a:endParaRPr lang="en-GB"/>
          </a:p>
        </p:txBody>
      </p:sp>
      <p:sp>
        <p:nvSpPr>
          <p:cNvPr id="5" name="Footer Placeholder 4">
            <a:extLst>
              <a:ext uri="{FF2B5EF4-FFF2-40B4-BE49-F238E27FC236}">
                <a16:creationId xmlns:a16="http://schemas.microsoft.com/office/drawing/2014/main" id="{B44586E5-9FA4-5C74-2B2A-FC772D9268B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4817A55-AE96-3DD6-CCF1-282AD30A8240}"/>
              </a:ext>
            </a:extLst>
          </p:cNvPr>
          <p:cNvSpPr>
            <a:spLocks noGrp="1"/>
          </p:cNvSpPr>
          <p:nvPr>
            <p:ph type="sldNum" sz="quarter" idx="12"/>
          </p:nvPr>
        </p:nvSpPr>
        <p:spPr/>
        <p:txBody>
          <a:bodyPr/>
          <a:lstStyle/>
          <a:p>
            <a:fld id="{E3957DFD-11C6-4B6D-B4B0-5B0A3223F3FB}" type="slidenum">
              <a:rPr lang="en-GB" smtClean="0"/>
              <a:t>‹#›</a:t>
            </a:fld>
            <a:endParaRPr lang="en-GB"/>
          </a:p>
        </p:txBody>
      </p:sp>
    </p:spTree>
    <p:extLst>
      <p:ext uri="{BB962C8B-B14F-4D97-AF65-F5344CB8AC3E}">
        <p14:creationId xmlns:p14="http://schemas.microsoft.com/office/powerpoint/2010/main" val="10312799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E496B-88C6-94D5-43CA-99DB5BE320B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53572C8-CE38-019E-FD86-5798BF58FBF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4A478F3-DC4A-8249-58CD-E4C6B042D4B8}"/>
              </a:ext>
            </a:extLst>
          </p:cNvPr>
          <p:cNvSpPr>
            <a:spLocks noGrp="1"/>
          </p:cNvSpPr>
          <p:nvPr>
            <p:ph type="dt" sz="half" idx="10"/>
          </p:nvPr>
        </p:nvSpPr>
        <p:spPr/>
        <p:txBody>
          <a:bodyPr/>
          <a:lstStyle/>
          <a:p>
            <a:fld id="{0B0BD86A-B870-4DF6-B090-6556D7AD7D09}" type="datetimeFigureOut">
              <a:rPr lang="en-GB" smtClean="0"/>
              <a:t>19/06/2026</a:t>
            </a:fld>
            <a:endParaRPr lang="en-GB"/>
          </a:p>
        </p:txBody>
      </p:sp>
      <p:sp>
        <p:nvSpPr>
          <p:cNvPr id="5" name="Footer Placeholder 4">
            <a:extLst>
              <a:ext uri="{FF2B5EF4-FFF2-40B4-BE49-F238E27FC236}">
                <a16:creationId xmlns:a16="http://schemas.microsoft.com/office/drawing/2014/main" id="{D6DA6D82-B800-DA4D-5CD5-71595709577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3F653CB-03B9-897E-3E7B-31953CA7E28B}"/>
              </a:ext>
            </a:extLst>
          </p:cNvPr>
          <p:cNvSpPr>
            <a:spLocks noGrp="1"/>
          </p:cNvSpPr>
          <p:nvPr>
            <p:ph type="sldNum" sz="quarter" idx="12"/>
          </p:nvPr>
        </p:nvSpPr>
        <p:spPr/>
        <p:txBody>
          <a:bodyPr/>
          <a:lstStyle/>
          <a:p>
            <a:fld id="{E3957DFD-11C6-4B6D-B4B0-5B0A3223F3FB}" type="slidenum">
              <a:rPr lang="en-GB" smtClean="0"/>
              <a:t>‹#›</a:t>
            </a:fld>
            <a:endParaRPr lang="en-GB"/>
          </a:p>
        </p:txBody>
      </p:sp>
    </p:spTree>
    <p:extLst>
      <p:ext uri="{BB962C8B-B14F-4D97-AF65-F5344CB8AC3E}">
        <p14:creationId xmlns:p14="http://schemas.microsoft.com/office/powerpoint/2010/main" val="41882761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8E0C2-25DB-DFD7-7060-F77CE9D8843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756E016-49F7-450C-D02B-18BB55C49CC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D694628-76DF-374F-D513-0B6058C8FE98}"/>
              </a:ext>
            </a:extLst>
          </p:cNvPr>
          <p:cNvSpPr>
            <a:spLocks noGrp="1"/>
          </p:cNvSpPr>
          <p:nvPr>
            <p:ph type="dt" sz="half" idx="10"/>
          </p:nvPr>
        </p:nvSpPr>
        <p:spPr/>
        <p:txBody>
          <a:bodyPr/>
          <a:lstStyle/>
          <a:p>
            <a:fld id="{0B0BD86A-B870-4DF6-B090-6556D7AD7D09}" type="datetimeFigureOut">
              <a:rPr lang="en-GB" smtClean="0"/>
              <a:t>19/06/2026</a:t>
            </a:fld>
            <a:endParaRPr lang="en-GB"/>
          </a:p>
        </p:txBody>
      </p:sp>
      <p:sp>
        <p:nvSpPr>
          <p:cNvPr id="5" name="Footer Placeholder 4">
            <a:extLst>
              <a:ext uri="{FF2B5EF4-FFF2-40B4-BE49-F238E27FC236}">
                <a16:creationId xmlns:a16="http://schemas.microsoft.com/office/drawing/2014/main" id="{A0A7AD82-72B2-285E-2298-1F4A3806396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7EBB2AE-727C-92DE-9292-8E526BE2115C}"/>
              </a:ext>
            </a:extLst>
          </p:cNvPr>
          <p:cNvSpPr>
            <a:spLocks noGrp="1"/>
          </p:cNvSpPr>
          <p:nvPr>
            <p:ph type="sldNum" sz="quarter" idx="12"/>
          </p:nvPr>
        </p:nvSpPr>
        <p:spPr/>
        <p:txBody>
          <a:bodyPr/>
          <a:lstStyle/>
          <a:p>
            <a:fld id="{E3957DFD-11C6-4B6D-B4B0-5B0A3223F3FB}" type="slidenum">
              <a:rPr lang="en-GB" smtClean="0"/>
              <a:t>‹#›</a:t>
            </a:fld>
            <a:endParaRPr lang="en-GB"/>
          </a:p>
        </p:txBody>
      </p:sp>
    </p:spTree>
    <p:extLst>
      <p:ext uri="{BB962C8B-B14F-4D97-AF65-F5344CB8AC3E}">
        <p14:creationId xmlns:p14="http://schemas.microsoft.com/office/powerpoint/2010/main" val="38379002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84B92-FA90-A00F-1F23-59DC4E74634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A3E6406-FFCA-0D2A-80C8-01BE16533D9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A032AA0-ADFF-E3D0-40D0-12097C5888A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909175C-9908-15F5-ADDD-AC235ED6B691}"/>
              </a:ext>
            </a:extLst>
          </p:cNvPr>
          <p:cNvSpPr>
            <a:spLocks noGrp="1"/>
          </p:cNvSpPr>
          <p:nvPr>
            <p:ph type="dt" sz="half" idx="10"/>
          </p:nvPr>
        </p:nvSpPr>
        <p:spPr/>
        <p:txBody>
          <a:bodyPr/>
          <a:lstStyle/>
          <a:p>
            <a:fld id="{0B0BD86A-B870-4DF6-B090-6556D7AD7D09}" type="datetimeFigureOut">
              <a:rPr lang="en-GB" smtClean="0"/>
              <a:t>19/06/2026</a:t>
            </a:fld>
            <a:endParaRPr lang="en-GB"/>
          </a:p>
        </p:txBody>
      </p:sp>
      <p:sp>
        <p:nvSpPr>
          <p:cNvPr id="6" name="Footer Placeholder 5">
            <a:extLst>
              <a:ext uri="{FF2B5EF4-FFF2-40B4-BE49-F238E27FC236}">
                <a16:creationId xmlns:a16="http://schemas.microsoft.com/office/drawing/2014/main" id="{5BBE234D-131A-9714-C605-FB4DDCA21BE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4A01D25-A1D5-FADB-1B61-FF252547158B}"/>
              </a:ext>
            </a:extLst>
          </p:cNvPr>
          <p:cNvSpPr>
            <a:spLocks noGrp="1"/>
          </p:cNvSpPr>
          <p:nvPr>
            <p:ph type="sldNum" sz="quarter" idx="12"/>
          </p:nvPr>
        </p:nvSpPr>
        <p:spPr/>
        <p:txBody>
          <a:bodyPr/>
          <a:lstStyle/>
          <a:p>
            <a:fld id="{E3957DFD-11C6-4B6D-B4B0-5B0A3223F3FB}" type="slidenum">
              <a:rPr lang="en-GB" smtClean="0"/>
              <a:t>‹#›</a:t>
            </a:fld>
            <a:endParaRPr lang="en-GB"/>
          </a:p>
        </p:txBody>
      </p:sp>
    </p:spTree>
    <p:extLst>
      <p:ext uri="{BB962C8B-B14F-4D97-AF65-F5344CB8AC3E}">
        <p14:creationId xmlns:p14="http://schemas.microsoft.com/office/powerpoint/2010/main" val="3335815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36F54-EBA9-F8B1-5177-6D221D8E07C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066883C-8516-1E56-5A9A-9786F4BA76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23A5B5D-FD4F-8A47-FABC-E20682410EB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0659321-0A7F-CD23-57F8-AEED4E65C2F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629EDA0-8083-A6DD-6435-ECB62D31C76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59A2960-7519-A8BC-0884-CA5D5EBD050D}"/>
              </a:ext>
            </a:extLst>
          </p:cNvPr>
          <p:cNvSpPr>
            <a:spLocks noGrp="1"/>
          </p:cNvSpPr>
          <p:nvPr>
            <p:ph type="dt" sz="half" idx="10"/>
          </p:nvPr>
        </p:nvSpPr>
        <p:spPr/>
        <p:txBody>
          <a:bodyPr/>
          <a:lstStyle/>
          <a:p>
            <a:fld id="{0B0BD86A-B870-4DF6-B090-6556D7AD7D09}" type="datetimeFigureOut">
              <a:rPr lang="en-GB" smtClean="0"/>
              <a:t>19/06/2026</a:t>
            </a:fld>
            <a:endParaRPr lang="en-GB"/>
          </a:p>
        </p:txBody>
      </p:sp>
      <p:sp>
        <p:nvSpPr>
          <p:cNvPr id="8" name="Footer Placeholder 7">
            <a:extLst>
              <a:ext uri="{FF2B5EF4-FFF2-40B4-BE49-F238E27FC236}">
                <a16:creationId xmlns:a16="http://schemas.microsoft.com/office/drawing/2014/main" id="{7AB05ADC-6006-3D1B-523E-034C14DB68D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B17B124-E913-AEA2-BD2D-FB5D793D1CE6}"/>
              </a:ext>
            </a:extLst>
          </p:cNvPr>
          <p:cNvSpPr>
            <a:spLocks noGrp="1"/>
          </p:cNvSpPr>
          <p:nvPr>
            <p:ph type="sldNum" sz="quarter" idx="12"/>
          </p:nvPr>
        </p:nvSpPr>
        <p:spPr/>
        <p:txBody>
          <a:bodyPr/>
          <a:lstStyle/>
          <a:p>
            <a:fld id="{E3957DFD-11C6-4B6D-B4B0-5B0A3223F3FB}" type="slidenum">
              <a:rPr lang="en-GB" smtClean="0"/>
              <a:t>‹#›</a:t>
            </a:fld>
            <a:endParaRPr lang="en-GB"/>
          </a:p>
        </p:txBody>
      </p:sp>
    </p:spTree>
    <p:extLst>
      <p:ext uri="{BB962C8B-B14F-4D97-AF65-F5344CB8AC3E}">
        <p14:creationId xmlns:p14="http://schemas.microsoft.com/office/powerpoint/2010/main" val="35103146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74F3F-DD27-2C2C-1C66-6D04FEF3BA3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C2C830E-6CD5-E85D-7EAC-2266D3593C35}"/>
              </a:ext>
            </a:extLst>
          </p:cNvPr>
          <p:cNvSpPr>
            <a:spLocks noGrp="1"/>
          </p:cNvSpPr>
          <p:nvPr>
            <p:ph type="dt" sz="half" idx="10"/>
          </p:nvPr>
        </p:nvSpPr>
        <p:spPr/>
        <p:txBody>
          <a:bodyPr/>
          <a:lstStyle/>
          <a:p>
            <a:fld id="{0B0BD86A-B870-4DF6-B090-6556D7AD7D09}" type="datetimeFigureOut">
              <a:rPr lang="en-GB" smtClean="0"/>
              <a:t>19/06/2026</a:t>
            </a:fld>
            <a:endParaRPr lang="en-GB"/>
          </a:p>
        </p:txBody>
      </p:sp>
      <p:sp>
        <p:nvSpPr>
          <p:cNvPr id="4" name="Footer Placeholder 3">
            <a:extLst>
              <a:ext uri="{FF2B5EF4-FFF2-40B4-BE49-F238E27FC236}">
                <a16:creationId xmlns:a16="http://schemas.microsoft.com/office/drawing/2014/main" id="{BDDAFCEC-F066-6017-0D38-3F504F5C0E8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526E2E2-7B22-1C34-1B6F-BAA8C26EE53E}"/>
              </a:ext>
            </a:extLst>
          </p:cNvPr>
          <p:cNvSpPr>
            <a:spLocks noGrp="1"/>
          </p:cNvSpPr>
          <p:nvPr>
            <p:ph type="sldNum" sz="quarter" idx="12"/>
          </p:nvPr>
        </p:nvSpPr>
        <p:spPr/>
        <p:txBody>
          <a:bodyPr/>
          <a:lstStyle/>
          <a:p>
            <a:fld id="{E3957DFD-11C6-4B6D-B4B0-5B0A3223F3FB}" type="slidenum">
              <a:rPr lang="en-GB" smtClean="0"/>
              <a:t>‹#›</a:t>
            </a:fld>
            <a:endParaRPr lang="en-GB"/>
          </a:p>
        </p:txBody>
      </p:sp>
    </p:spTree>
    <p:extLst>
      <p:ext uri="{BB962C8B-B14F-4D97-AF65-F5344CB8AC3E}">
        <p14:creationId xmlns:p14="http://schemas.microsoft.com/office/powerpoint/2010/main" val="2706096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C8192C8-4903-8FBA-D78F-25E54FE29D75}"/>
              </a:ext>
            </a:extLst>
          </p:cNvPr>
          <p:cNvSpPr>
            <a:spLocks noGrp="1"/>
          </p:cNvSpPr>
          <p:nvPr>
            <p:ph type="dt" sz="half" idx="10"/>
          </p:nvPr>
        </p:nvSpPr>
        <p:spPr/>
        <p:txBody>
          <a:bodyPr/>
          <a:lstStyle/>
          <a:p>
            <a:fld id="{0B0BD86A-B870-4DF6-B090-6556D7AD7D09}" type="datetimeFigureOut">
              <a:rPr lang="en-GB" smtClean="0"/>
              <a:t>19/06/2026</a:t>
            </a:fld>
            <a:endParaRPr lang="en-GB"/>
          </a:p>
        </p:txBody>
      </p:sp>
      <p:sp>
        <p:nvSpPr>
          <p:cNvPr id="3" name="Footer Placeholder 2">
            <a:extLst>
              <a:ext uri="{FF2B5EF4-FFF2-40B4-BE49-F238E27FC236}">
                <a16:creationId xmlns:a16="http://schemas.microsoft.com/office/drawing/2014/main" id="{20AEA33B-447F-59B1-A632-07C8F81BCCA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FBB326E-424A-7B1D-5444-11E941FE739A}"/>
              </a:ext>
            </a:extLst>
          </p:cNvPr>
          <p:cNvSpPr>
            <a:spLocks noGrp="1"/>
          </p:cNvSpPr>
          <p:nvPr>
            <p:ph type="sldNum" sz="quarter" idx="12"/>
          </p:nvPr>
        </p:nvSpPr>
        <p:spPr/>
        <p:txBody>
          <a:bodyPr/>
          <a:lstStyle/>
          <a:p>
            <a:fld id="{E3957DFD-11C6-4B6D-B4B0-5B0A3223F3FB}" type="slidenum">
              <a:rPr lang="en-GB" smtClean="0"/>
              <a:t>‹#›</a:t>
            </a:fld>
            <a:endParaRPr lang="en-GB"/>
          </a:p>
        </p:txBody>
      </p:sp>
    </p:spTree>
    <p:extLst>
      <p:ext uri="{BB962C8B-B14F-4D97-AF65-F5344CB8AC3E}">
        <p14:creationId xmlns:p14="http://schemas.microsoft.com/office/powerpoint/2010/main" val="2154720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BF58E-1F30-9957-EEBF-C94EA8E2B3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AA89FC3-5314-21B2-6A0E-5C72AF0B176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9041ED9-234D-2E18-E231-B1841CCC17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3F68E8-9D3A-EBE2-5728-E8B45547161C}"/>
              </a:ext>
            </a:extLst>
          </p:cNvPr>
          <p:cNvSpPr>
            <a:spLocks noGrp="1"/>
          </p:cNvSpPr>
          <p:nvPr>
            <p:ph type="dt" sz="half" idx="10"/>
          </p:nvPr>
        </p:nvSpPr>
        <p:spPr/>
        <p:txBody>
          <a:bodyPr/>
          <a:lstStyle/>
          <a:p>
            <a:fld id="{0B0BD86A-B870-4DF6-B090-6556D7AD7D09}" type="datetimeFigureOut">
              <a:rPr lang="en-GB" smtClean="0"/>
              <a:t>19/06/2026</a:t>
            </a:fld>
            <a:endParaRPr lang="en-GB"/>
          </a:p>
        </p:txBody>
      </p:sp>
      <p:sp>
        <p:nvSpPr>
          <p:cNvPr id="6" name="Footer Placeholder 5">
            <a:extLst>
              <a:ext uri="{FF2B5EF4-FFF2-40B4-BE49-F238E27FC236}">
                <a16:creationId xmlns:a16="http://schemas.microsoft.com/office/drawing/2014/main" id="{EB664ADB-6468-9810-2989-640462D8FAB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EEC4A0A-6EFB-04B3-1683-98DF2A530D77}"/>
              </a:ext>
            </a:extLst>
          </p:cNvPr>
          <p:cNvSpPr>
            <a:spLocks noGrp="1"/>
          </p:cNvSpPr>
          <p:nvPr>
            <p:ph type="sldNum" sz="quarter" idx="12"/>
          </p:nvPr>
        </p:nvSpPr>
        <p:spPr/>
        <p:txBody>
          <a:bodyPr/>
          <a:lstStyle/>
          <a:p>
            <a:fld id="{E3957DFD-11C6-4B6D-B4B0-5B0A3223F3FB}" type="slidenum">
              <a:rPr lang="en-GB" smtClean="0"/>
              <a:t>‹#›</a:t>
            </a:fld>
            <a:endParaRPr lang="en-GB"/>
          </a:p>
        </p:txBody>
      </p:sp>
    </p:spTree>
    <p:extLst>
      <p:ext uri="{BB962C8B-B14F-4D97-AF65-F5344CB8AC3E}">
        <p14:creationId xmlns:p14="http://schemas.microsoft.com/office/powerpoint/2010/main" val="23081639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9D63B-124B-6857-97C2-9BC79BA9D36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271B17E-D9B1-4887-2A53-7F70158BF2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C92B5F8-7629-118D-0950-C3C370421F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E35D255-D637-F6A7-1692-405574578E5D}"/>
              </a:ext>
            </a:extLst>
          </p:cNvPr>
          <p:cNvSpPr>
            <a:spLocks noGrp="1"/>
          </p:cNvSpPr>
          <p:nvPr>
            <p:ph type="dt" sz="half" idx="10"/>
          </p:nvPr>
        </p:nvSpPr>
        <p:spPr/>
        <p:txBody>
          <a:bodyPr/>
          <a:lstStyle/>
          <a:p>
            <a:fld id="{0B0BD86A-B870-4DF6-B090-6556D7AD7D09}" type="datetimeFigureOut">
              <a:rPr lang="en-GB" smtClean="0"/>
              <a:t>19/06/2026</a:t>
            </a:fld>
            <a:endParaRPr lang="en-GB"/>
          </a:p>
        </p:txBody>
      </p:sp>
      <p:sp>
        <p:nvSpPr>
          <p:cNvPr id="6" name="Footer Placeholder 5">
            <a:extLst>
              <a:ext uri="{FF2B5EF4-FFF2-40B4-BE49-F238E27FC236}">
                <a16:creationId xmlns:a16="http://schemas.microsoft.com/office/drawing/2014/main" id="{0BC702C3-9057-2E30-2094-74431721830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BC9D497-C522-36E3-1657-DE7D1FA5331D}"/>
              </a:ext>
            </a:extLst>
          </p:cNvPr>
          <p:cNvSpPr>
            <a:spLocks noGrp="1"/>
          </p:cNvSpPr>
          <p:nvPr>
            <p:ph type="sldNum" sz="quarter" idx="12"/>
          </p:nvPr>
        </p:nvSpPr>
        <p:spPr/>
        <p:txBody>
          <a:bodyPr/>
          <a:lstStyle/>
          <a:p>
            <a:fld id="{E3957DFD-11C6-4B6D-B4B0-5B0A3223F3FB}" type="slidenum">
              <a:rPr lang="en-GB" smtClean="0"/>
              <a:t>‹#›</a:t>
            </a:fld>
            <a:endParaRPr lang="en-GB"/>
          </a:p>
        </p:txBody>
      </p:sp>
    </p:spTree>
    <p:extLst>
      <p:ext uri="{BB962C8B-B14F-4D97-AF65-F5344CB8AC3E}">
        <p14:creationId xmlns:p14="http://schemas.microsoft.com/office/powerpoint/2010/main" val="3670930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6980D39-32BF-3429-4C97-611ACECCB31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D37A48B-9D2A-4E5A-5E96-1283320EAE0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E925F1A-95CF-5EF5-2389-952185076C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B0BD86A-B870-4DF6-B090-6556D7AD7D09}" type="datetimeFigureOut">
              <a:rPr lang="en-GB" smtClean="0"/>
              <a:t>19/06/2026</a:t>
            </a:fld>
            <a:endParaRPr lang="en-GB"/>
          </a:p>
        </p:txBody>
      </p:sp>
      <p:sp>
        <p:nvSpPr>
          <p:cNvPr id="5" name="Footer Placeholder 4">
            <a:extLst>
              <a:ext uri="{FF2B5EF4-FFF2-40B4-BE49-F238E27FC236}">
                <a16:creationId xmlns:a16="http://schemas.microsoft.com/office/drawing/2014/main" id="{8A721B7B-D808-C914-E622-9F21BE155B0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B9F7E7E2-7F6B-1A94-2296-9D7A6D3B81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3957DFD-11C6-4B6D-B4B0-5B0A3223F3FB}" type="slidenum">
              <a:rPr lang="en-GB" smtClean="0"/>
              <a:t>‹#›</a:t>
            </a:fld>
            <a:endParaRPr lang="en-GB"/>
          </a:p>
        </p:txBody>
      </p:sp>
    </p:spTree>
    <p:extLst>
      <p:ext uri="{BB962C8B-B14F-4D97-AF65-F5344CB8AC3E}">
        <p14:creationId xmlns:p14="http://schemas.microsoft.com/office/powerpoint/2010/main" val="14734512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C42C3-7531-A594-FEEB-C2CD0805EA64}"/>
              </a:ext>
            </a:extLst>
          </p:cNvPr>
          <p:cNvSpPr>
            <a:spLocks noGrp="1"/>
          </p:cNvSpPr>
          <p:nvPr>
            <p:ph type="ctrTitle"/>
          </p:nvPr>
        </p:nvSpPr>
        <p:spPr>
          <a:xfrm>
            <a:off x="1524000" y="0"/>
            <a:ext cx="9144000" cy="2387600"/>
          </a:xfrm>
        </p:spPr>
        <p:txBody>
          <a:bodyPr>
            <a:normAutofit fontScale="90000"/>
          </a:bodyPr>
          <a:lstStyle/>
          <a:p>
            <a:r>
              <a:rPr lang="en-GB" dirty="0"/>
              <a:t>AUTOGRAPH SOUND</a:t>
            </a:r>
            <a:br>
              <a:rPr lang="en-GB" dirty="0"/>
            </a:br>
            <a:r>
              <a:rPr lang="en-GB" dirty="0">
                <a:solidFill>
                  <a:srgbClr val="0070C0"/>
                </a:solidFill>
              </a:rPr>
              <a:t>MEZZANINE &amp; STEEL PARTITIONING</a:t>
            </a:r>
          </a:p>
        </p:txBody>
      </p:sp>
      <p:pic>
        <p:nvPicPr>
          <p:cNvPr id="1026" name="0.6ejm12dltmw" descr="ASRLogoEmailGR.png">
            <a:extLst>
              <a:ext uri="{FF2B5EF4-FFF2-40B4-BE49-F238E27FC236}">
                <a16:creationId xmlns:a16="http://schemas.microsoft.com/office/drawing/2014/main" id="{79E20073-837B-C8A7-70BC-A1F4F29D8D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25691" y="2798627"/>
            <a:ext cx="2940618" cy="2940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720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C42C3-7531-A594-FEEB-C2CD0805EA64}"/>
              </a:ext>
            </a:extLst>
          </p:cNvPr>
          <p:cNvSpPr>
            <a:spLocks noGrp="1"/>
          </p:cNvSpPr>
          <p:nvPr>
            <p:ph type="ctrTitle"/>
          </p:nvPr>
        </p:nvSpPr>
        <p:spPr>
          <a:xfrm>
            <a:off x="1496860" y="296824"/>
            <a:ext cx="9198279" cy="983989"/>
          </a:xfrm>
        </p:spPr>
        <p:txBody>
          <a:bodyPr/>
          <a:lstStyle/>
          <a:p>
            <a:r>
              <a:rPr lang="en-GB" dirty="0"/>
              <a:t>BACKGROUND</a:t>
            </a:r>
          </a:p>
        </p:txBody>
      </p:sp>
      <p:sp>
        <p:nvSpPr>
          <p:cNvPr id="4" name="TextBox 3">
            <a:extLst>
              <a:ext uri="{FF2B5EF4-FFF2-40B4-BE49-F238E27FC236}">
                <a16:creationId xmlns:a16="http://schemas.microsoft.com/office/drawing/2014/main" id="{EA345EF2-26B6-7D6E-0A99-33C45D5D1E91}"/>
              </a:ext>
            </a:extLst>
          </p:cNvPr>
          <p:cNvSpPr txBox="1"/>
          <p:nvPr/>
        </p:nvSpPr>
        <p:spPr>
          <a:xfrm>
            <a:off x="207047" y="1075413"/>
            <a:ext cx="11374349" cy="2616101"/>
          </a:xfrm>
          <a:prstGeom prst="rect">
            <a:avLst/>
          </a:prstGeom>
          <a:noFill/>
        </p:spPr>
        <p:txBody>
          <a:bodyPr wrap="square">
            <a:spAutoFit/>
          </a:bodyPr>
          <a:lstStyle/>
          <a:p>
            <a:r>
              <a:rPr lang="en-GB" dirty="0">
                <a:latin typeface="Rubik Light" panose="02000604000000020004" pitchFamily="2" charset="-79"/>
                <a:cs typeface="Rubik Light" panose="02000604000000020004" pitchFamily="2" charset="-79"/>
              </a:rPr>
              <a:t>Autograph Sound recently celebrated 50 Years after being founded in 1973 by sound designer Andrew Bruce who was working at the Royal Opera House, when he was approached by a well known theatre producer – with concerns about the sound quality for West End Productions. </a:t>
            </a:r>
          </a:p>
          <a:p>
            <a:endParaRPr lang="en-GB" dirty="0">
              <a:latin typeface="Rubik Light" panose="02000604000000020004" pitchFamily="2" charset="-79"/>
              <a:cs typeface="Rubik Light" panose="02000604000000020004" pitchFamily="2" charset="-79"/>
            </a:endParaRPr>
          </a:p>
          <a:p>
            <a:r>
              <a:rPr lang="en-GB" dirty="0">
                <a:latin typeface="Rubik Light" panose="02000604000000020004" pitchFamily="2" charset="-79"/>
                <a:cs typeface="Rubik Light" panose="02000604000000020004" pitchFamily="2" charset="-79"/>
              </a:rPr>
              <a:t>Andrew took on the challenge and was promptly invited to design and rent to the producer a sound system that worked and had the quality that was missing from stage shows at the time.</a:t>
            </a:r>
          </a:p>
          <a:p>
            <a:endParaRPr lang="en-GB" dirty="0">
              <a:latin typeface="Rubik Light" panose="02000604000000020004" pitchFamily="2" charset="-79"/>
              <a:cs typeface="Rubik Light" panose="02000604000000020004" pitchFamily="2" charset="-79"/>
            </a:endParaRPr>
          </a:p>
          <a:p>
            <a:endParaRPr lang="en-GB" dirty="0">
              <a:latin typeface="Rubik Light" panose="02000604000000020004" pitchFamily="2" charset="-79"/>
              <a:cs typeface="Rubik Light" panose="02000604000000020004" pitchFamily="2" charset="-79"/>
            </a:endParaRPr>
          </a:p>
          <a:p>
            <a:endParaRPr lang="en-GB" sz="2000" dirty="0">
              <a:latin typeface="Rubik Light" panose="02000604000000020004" pitchFamily="2" charset="-79"/>
              <a:cs typeface="Rubik Light" panose="02000604000000020004" pitchFamily="2" charset="-79"/>
            </a:endParaRPr>
          </a:p>
        </p:txBody>
      </p:sp>
      <p:sp>
        <p:nvSpPr>
          <p:cNvPr id="5" name="TextBox 4">
            <a:extLst>
              <a:ext uri="{FF2B5EF4-FFF2-40B4-BE49-F238E27FC236}">
                <a16:creationId xmlns:a16="http://schemas.microsoft.com/office/drawing/2014/main" id="{A81B84EF-611B-D0B7-5F0F-B52D160DB900}"/>
              </a:ext>
            </a:extLst>
          </p:cNvPr>
          <p:cNvSpPr txBox="1"/>
          <p:nvPr/>
        </p:nvSpPr>
        <p:spPr>
          <a:xfrm>
            <a:off x="207047" y="3181834"/>
            <a:ext cx="10794225" cy="646331"/>
          </a:xfrm>
          <a:prstGeom prst="rect">
            <a:avLst/>
          </a:prstGeom>
          <a:noFill/>
        </p:spPr>
        <p:txBody>
          <a:bodyPr wrap="square">
            <a:spAutoFit/>
          </a:bodyPr>
          <a:lstStyle/>
          <a:p>
            <a:r>
              <a:rPr lang="en-GB" dirty="0">
                <a:latin typeface="Rubik Light" panose="02000604000000020004" pitchFamily="2" charset="-79"/>
                <a:cs typeface="Rubik Light" panose="02000604000000020004" pitchFamily="2" charset="-79"/>
              </a:rPr>
              <a:t>Autograph Sound was born, and the stage was set to provide exceptional quality sound to theatres and live events across the world.</a:t>
            </a:r>
            <a:endParaRPr lang="en-GB" sz="2000" dirty="0">
              <a:latin typeface="Rubik Light" panose="02000604000000020004" pitchFamily="2" charset="-79"/>
              <a:cs typeface="Rubik Light" panose="02000604000000020004" pitchFamily="2" charset="-79"/>
            </a:endParaRPr>
          </a:p>
        </p:txBody>
      </p:sp>
      <p:pic>
        <p:nvPicPr>
          <p:cNvPr id="9" name="Picture 8" descr="Autograph | London">
            <a:extLst>
              <a:ext uri="{FF2B5EF4-FFF2-40B4-BE49-F238E27FC236}">
                <a16:creationId xmlns:a16="http://schemas.microsoft.com/office/drawing/2014/main" id="{2E1283A7-B741-58F4-F9A7-E4EAD4E2A15A}"/>
              </a:ext>
            </a:extLst>
          </p:cNvPr>
          <p:cNvPicPr>
            <a:picLocks noChangeAspect="1"/>
          </p:cNvPicPr>
          <p:nvPr/>
        </p:nvPicPr>
        <p:blipFill>
          <a:blip r:embed="rId2"/>
          <a:stretch>
            <a:fillRect/>
          </a:stretch>
        </p:blipFill>
        <p:spPr>
          <a:xfrm>
            <a:off x="4772333" y="3828165"/>
            <a:ext cx="2647334" cy="2647334"/>
          </a:xfrm>
          <a:prstGeom prst="rect">
            <a:avLst/>
          </a:prstGeom>
        </p:spPr>
      </p:pic>
    </p:spTree>
    <p:extLst>
      <p:ext uri="{BB962C8B-B14F-4D97-AF65-F5344CB8AC3E}">
        <p14:creationId xmlns:p14="http://schemas.microsoft.com/office/powerpoint/2010/main" val="26494142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C42C3-7531-A594-FEEB-C2CD0805EA64}"/>
              </a:ext>
            </a:extLst>
          </p:cNvPr>
          <p:cNvSpPr>
            <a:spLocks noGrp="1"/>
          </p:cNvSpPr>
          <p:nvPr>
            <p:ph type="ctrTitle"/>
          </p:nvPr>
        </p:nvSpPr>
        <p:spPr>
          <a:xfrm>
            <a:off x="1496860" y="296824"/>
            <a:ext cx="9198279" cy="983989"/>
          </a:xfrm>
        </p:spPr>
        <p:txBody>
          <a:bodyPr/>
          <a:lstStyle/>
          <a:p>
            <a:r>
              <a:rPr lang="en-GB" dirty="0"/>
              <a:t>CHALLENGE</a:t>
            </a:r>
          </a:p>
        </p:txBody>
      </p:sp>
      <p:sp>
        <p:nvSpPr>
          <p:cNvPr id="4" name="TextBox 3">
            <a:extLst>
              <a:ext uri="{FF2B5EF4-FFF2-40B4-BE49-F238E27FC236}">
                <a16:creationId xmlns:a16="http://schemas.microsoft.com/office/drawing/2014/main" id="{EA345EF2-26B6-7D6E-0A99-33C45D5D1E91}"/>
              </a:ext>
            </a:extLst>
          </p:cNvPr>
          <p:cNvSpPr txBox="1"/>
          <p:nvPr/>
        </p:nvSpPr>
        <p:spPr>
          <a:xfrm>
            <a:off x="363254" y="1280813"/>
            <a:ext cx="11145123" cy="3170099"/>
          </a:xfrm>
          <a:prstGeom prst="rect">
            <a:avLst/>
          </a:prstGeom>
          <a:noFill/>
        </p:spPr>
        <p:txBody>
          <a:bodyPr wrap="square">
            <a:spAutoFit/>
          </a:bodyPr>
          <a:lstStyle/>
          <a:p>
            <a:r>
              <a:rPr lang="en-GB" sz="2000" dirty="0">
                <a:latin typeface="Rubik Light" panose="02000604000000020004" pitchFamily="2" charset="-79"/>
                <a:cs typeface="Rubik Light" panose="02000604000000020004" pitchFamily="2" charset="-79"/>
              </a:rPr>
              <a:t>STS first got involved with Autograph Sound when we were employed back in 2016 to supply and install a mezzanine floor in their warehouse facility at Tufnell Park. With their 10 Year Lease Agreement coming to an end in 2026 at Tufnell Park, Autograph Sound went searching for a new larger unit to continue and expand their operation and storage capacity. We were approached in 2025 by their Operations Director Jon Sealey to supply and install a mezzanine floor with new Offices and Workshop rooms at their new proposed unit in Greenford. </a:t>
            </a:r>
          </a:p>
          <a:p>
            <a:endParaRPr lang="en-GB" sz="2000" dirty="0">
              <a:latin typeface="Rubik Light" panose="02000604000000020004" pitchFamily="2" charset="-79"/>
              <a:cs typeface="Rubik Light" panose="02000604000000020004" pitchFamily="2" charset="-79"/>
            </a:endParaRPr>
          </a:p>
          <a:p>
            <a:r>
              <a:rPr lang="en-GB" sz="2000" dirty="0">
                <a:latin typeface="Rubik Light" panose="02000604000000020004" pitchFamily="2" charset="-79"/>
                <a:cs typeface="Rubik Light" panose="02000604000000020004" pitchFamily="2" charset="-79"/>
              </a:rPr>
              <a:t>We worked closely with Jon on the mezzanine design and shape and eventually an office layout that could accommodate all of the staff and operations required in the new space on and off the mezzanine floor.</a:t>
            </a:r>
          </a:p>
        </p:txBody>
      </p:sp>
      <p:pic>
        <p:nvPicPr>
          <p:cNvPr id="7" name="Picture 6">
            <a:extLst>
              <a:ext uri="{FF2B5EF4-FFF2-40B4-BE49-F238E27FC236}">
                <a16:creationId xmlns:a16="http://schemas.microsoft.com/office/drawing/2014/main" id="{C15A2745-4866-4C84-F08B-D8C84565B6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06094" y="4233960"/>
            <a:ext cx="6088626" cy="2401882"/>
          </a:xfrm>
          <a:prstGeom prst="rect">
            <a:avLst/>
          </a:prstGeom>
        </p:spPr>
      </p:pic>
    </p:spTree>
    <p:extLst>
      <p:ext uri="{BB962C8B-B14F-4D97-AF65-F5344CB8AC3E}">
        <p14:creationId xmlns:p14="http://schemas.microsoft.com/office/powerpoint/2010/main" val="21102350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C42C3-7531-A594-FEEB-C2CD0805EA64}"/>
              </a:ext>
            </a:extLst>
          </p:cNvPr>
          <p:cNvSpPr>
            <a:spLocks noGrp="1"/>
          </p:cNvSpPr>
          <p:nvPr>
            <p:ph type="ctrTitle"/>
          </p:nvPr>
        </p:nvSpPr>
        <p:spPr>
          <a:xfrm>
            <a:off x="1496860" y="296824"/>
            <a:ext cx="9198279" cy="983989"/>
          </a:xfrm>
        </p:spPr>
        <p:txBody>
          <a:bodyPr/>
          <a:lstStyle/>
          <a:p>
            <a:r>
              <a:rPr lang="en-GB" dirty="0"/>
              <a:t>THE SOLUTION</a:t>
            </a:r>
          </a:p>
        </p:txBody>
      </p:sp>
      <p:sp>
        <p:nvSpPr>
          <p:cNvPr id="4" name="TextBox 3">
            <a:extLst>
              <a:ext uri="{FF2B5EF4-FFF2-40B4-BE49-F238E27FC236}">
                <a16:creationId xmlns:a16="http://schemas.microsoft.com/office/drawing/2014/main" id="{EA345EF2-26B6-7D6E-0A99-33C45D5D1E91}"/>
              </a:ext>
            </a:extLst>
          </p:cNvPr>
          <p:cNvSpPr txBox="1"/>
          <p:nvPr/>
        </p:nvSpPr>
        <p:spPr>
          <a:xfrm>
            <a:off x="325675" y="1502881"/>
            <a:ext cx="5515591" cy="3785652"/>
          </a:xfrm>
          <a:prstGeom prst="rect">
            <a:avLst/>
          </a:prstGeom>
          <a:noFill/>
        </p:spPr>
        <p:txBody>
          <a:bodyPr wrap="square">
            <a:spAutoFit/>
          </a:bodyPr>
          <a:lstStyle/>
          <a:p>
            <a:pPr marL="342900" indent="-342900">
              <a:buFont typeface="Arial" panose="020B0604020202020204" pitchFamily="34" charset="0"/>
              <a:buChar char="•"/>
            </a:pPr>
            <a:r>
              <a:rPr lang="en-GB" sz="1600" dirty="0">
                <a:latin typeface="Rubik Light" panose="02000604000000020004" pitchFamily="2" charset="-79"/>
                <a:cs typeface="Rubik Light" panose="02000604000000020004" pitchFamily="2" charset="-79"/>
              </a:rPr>
              <a:t>28 metres x 25.9 metres</a:t>
            </a:r>
          </a:p>
          <a:p>
            <a:pPr marL="342900" indent="-342900">
              <a:buFont typeface="Arial" panose="020B0604020202020204" pitchFamily="34" charset="0"/>
              <a:buChar char="•"/>
            </a:pPr>
            <a:r>
              <a:rPr lang="en-GB" sz="1600" dirty="0">
                <a:latin typeface="Rubik Light" panose="02000604000000020004" pitchFamily="2" charset="-79"/>
                <a:cs typeface="Rubik Light" panose="02000604000000020004" pitchFamily="2" charset="-79"/>
              </a:rPr>
              <a:t>671.34m² Mezzanine Floor</a:t>
            </a:r>
          </a:p>
          <a:p>
            <a:pPr marL="342900" indent="-342900">
              <a:buFont typeface="Arial" panose="020B0604020202020204" pitchFamily="34" charset="0"/>
              <a:buChar char="•"/>
            </a:pPr>
            <a:r>
              <a:rPr lang="en-GB" sz="1600" dirty="0">
                <a:latin typeface="Rubik Light" panose="02000604000000020004" pitchFamily="2" charset="-79"/>
                <a:cs typeface="Rubik Light" panose="02000604000000020004" pitchFamily="2" charset="-79"/>
              </a:rPr>
              <a:t>3400mm Finish Floor</a:t>
            </a:r>
          </a:p>
          <a:p>
            <a:pPr marL="342900" indent="-342900">
              <a:buFont typeface="Arial" panose="020B0604020202020204" pitchFamily="34" charset="0"/>
              <a:buChar char="•"/>
            </a:pPr>
            <a:r>
              <a:rPr lang="en-GB" sz="1600" dirty="0">
                <a:latin typeface="Rubik Light" panose="02000604000000020004" pitchFamily="2" charset="-79"/>
                <a:cs typeface="Rubik Light" panose="02000604000000020004" pitchFamily="2" charset="-79"/>
              </a:rPr>
              <a:t>Mezzanine Height to match finish floor level of the existing civil mezzanine so level access between the two floors was possible.</a:t>
            </a:r>
          </a:p>
          <a:p>
            <a:pPr marL="342900" indent="-342900">
              <a:buFont typeface="Arial" panose="020B0604020202020204" pitchFamily="34" charset="0"/>
              <a:buChar char="•"/>
            </a:pPr>
            <a:r>
              <a:rPr lang="en-GB" sz="1600" dirty="0">
                <a:latin typeface="Rubik Light" panose="02000604000000020004" pitchFamily="2" charset="-79"/>
                <a:cs typeface="Rubik Light" panose="02000604000000020004" pitchFamily="2" charset="-79"/>
              </a:rPr>
              <a:t>An Opening and Fire Door was Fitted to access between the two floors</a:t>
            </a:r>
          </a:p>
          <a:p>
            <a:pPr marL="342900" indent="-342900">
              <a:buFont typeface="Arial" panose="020B0604020202020204" pitchFamily="34" charset="0"/>
              <a:buChar char="•"/>
            </a:pPr>
            <a:r>
              <a:rPr lang="en-GB" sz="1600" dirty="0">
                <a:latin typeface="Rubik Light" panose="02000604000000020004" pitchFamily="2" charset="-79"/>
                <a:cs typeface="Rubik Light" panose="02000604000000020004" pitchFamily="2" charset="-79"/>
              </a:rPr>
              <a:t>Fire Protection (600x600 Suspended Ceiling, Column Casings and Fascia)</a:t>
            </a:r>
          </a:p>
          <a:p>
            <a:pPr marL="342900" indent="-342900">
              <a:buFont typeface="Arial" panose="020B0604020202020204" pitchFamily="34" charset="0"/>
              <a:buChar char="•"/>
            </a:pPr>
            <a:r>
              <a:rPr lang="en-GB" sz="1600" dirty="0">
                <a:latin typeface="Rubik Light" panose="02000604000000020004" pitchFamily="2" charset="-79"/>
                <a:cs typeface="Rubik Light" panose="02000604000000020004" pitchFamily="2" charset="-79"/>
              </a:rPr>
              <a:t>59 Linear Metres of First Floor Single Skin Steel Partitioning on the mezzanine with suspended ceiling for warehouse office and workshops.</a:t>
            </a:r>
          </a:p>
          <a:p>
            <a:pPr marL="342900" indent="-342900">
              <a:buFont typeface="Arial" panose="020B0604020202020204" pitchFamily="34" charset="0"/>
              <a:buChar char="•"/>
            </a:pPr>
            <a:r>
              <a:rPr lang="en-GB" sz="1600" dirty="0">
                <a:latin typeface="Rubik Light" panose="02000604000000020004" pitchFamily="2" charset="-79"/>
                <a:cs typeface="Rubik Light" panose="02000604000000020004" pitchFamily="2" charset="-79"/>
              </a:rPr>
              <a:t>31 Linear Metres of Ground Floor Single Skin Steel Partitioning with ceiling fitted outside mezzanine area</a:t>
            </a:r>
          </a:p>
        </p:txBody>
      </p:sp>
      <p:pic>
        <p:nvPicPr>
          <p:cNvPr id="11" name="Picture 10">
            <a:extLst>
              <a:ext uri="{FF2B5EF4-FFF2-40B4-BE49-F238E27FC236}">
                <a16:creationId xmlns:a16="http://schemas.microsoft.com/office/drawing/2014/main" id="{2B438FA2-B39F-E1D3-221E-A8D0DC5C96A0}"/>
              </a:ext>
            </a:extLst>
          </p:cNvPr>
          <p:cNvPicPr>
            <a:picLocks noChangeAspect="1"/>
          </p:cNvPicPr>
          <p:nvPr/>
        </p:nvPicPr>
        <p:blipFill>
          <a:blip r:embed="rId2">
            <a:extLst>
              <a:ext uri="{28A0092B-C50C-407E-A947-70E740481C1C}">
                <a14:useLocalDpi xmlns:a14="http://schemas.microsoft.com/office/drawing/2010/main" val="0"/>
              </a:ext>
            </a:extLst>
          </a:blip>
          <a:srcRect l="8930"/>
          <a:stretch>
            <a:fillRect/>
          </a:stretch>
        </p:blipFill>
        <p:spPr>
          <a:xfrm>
            <a:off x="7355759" y="4085547"/>
            <a:ext cx="4143909" cy="2559504"/>
          </a:xfrm>
          <a:prstGeom prst="rect">
            <a:avLst/>
          </a:prstGeom>
        </p:spPr>
      </p:pic>
      <p:pic>
        <p:nvPicPr>
          <p:cNvPr id="5" name="Picture 4">
            <a:extLst>
              <a:ext uri="{FF2B5EF4-FFF2-40B4-BE49-F238E27FC236}">
                <a16:creationId xmlns:a16="http://schemas.microsoft.com/office/drawing/2014/main" id="{09DF7E8D-96B6-06C0-B0DE-C90AEB83BA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99747" y="1090346"/>
            <a:ext cx="3799921" cy="2851510"/>
          </a:xfrm>
          <a:prstGeom prst="rect">
            <a:avLst/>
          </a:prstGeom>
        </p:spPr>
      </p:pic>
    </p:spTree>
    <p:extLst>
      <p:ext uri="{BB962C8B-B14F-4D97-AF65-F5344CB8AC3E}">
        <p14:creationId xmlns:p14="http://schemas.microsoft.com/office/powerpoint/2010/main" val="7664829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C42C3-7531-A594-FEEB-C2CD0805EA64}"/>
              </a:ext>
            </a:extLst>
          </p:cNvPr>
          <p:cNvSpPr>
            <a:spLocks noGrp="1"/>
          </p:cNvSpPr>
          <p:nvPr>
            <p:ph type="ctrTitle"/>
          </p:nvPr>
        </p:nvSpPr>
        <p:spPr>
          <a:xfrm>
            <a:off x="1496860" y="-77590"/>
            <a:ext cx="9198279" cy="983989"/>
          </a:xfrm>
        </p:spPr>
        <p:txBody>
          <a:bodyPr/>
          <a:lstStyle/>
          <a:p>
            <a:r>
              <a:rPr lang="en-GB" dirty="0"/>
              <a:t>HOW WE DID IT</a:t>
            </a:r>
          </a:p>
        </p:txBody>
      </p:sp>
      <p:sp>
        <p:nvSpPr>
          <p:cNvPr id="4" name="TextBox 3">
            <a:extLst>
              <a:ext uri="{FF2B5EF4-FFF2-40B4-BE49-F238E27FC236}">
                <a16:creationId xmlns:a16="http://schemas.microsoft.com/office/drawing/2014/main" id="{EA345EF2-26B6-7D6E-0A99-33C45D5D1E91}"/>
              </a:ext>
            </a:extLst>
          </p:cNvPr>
          <p:cNvSpPr txBox="1"/>
          <p:nvPr/>
        </p:nvSpPr>
        <p:spPr>
          <a:xfrm>
            <a:off x="280663" y="803801"/>
            <a:ext cx="4550122" cy="5262979"/>
          </a:xfrm>
          <a:prstGeom prst="rect">
            <a:avLst/>
          </a:prstGeom>
          <a:noFill/>
        </p:spPr>
        <p:txBody>
          <a:bodyPr wrap="square">
            <a:spAutoFit/>
          </a:bodyPr>
          <a:lstStyle/>
          <a:p>
            <a:endParaRPr lang="en-GB" sz="1600" dirty="0">
              <a:latin typeface="Rubik Light" panose="02000604000000020004" pitchFamily="2" charset="-79"/>
              <a:cs typeface="Rubik Light" panose="02000604000000020004" pitchFamily="2" charset="-79"/>
            </a:endParaRPr>
          </a:p>
          <a:p>
            <a:pPr marL="342900" indent="-342900">
              <a:buFont typeface="Arial" panose="020B0604020202020204" pitchFamily="34" charset="0"/>
              <a:buChar char="•"/>
            </a:pPr>
            <a:r>
              <a:rPr lang="en-GB" sz="1600" dirty="0">
                <a:latin typeface="Rubik Light" panose="02000604000000020004" pitchFamily="2" charset="-79"/>
                <a:cs typeface="Rubik Light" panose="02000604000000020004" pitchFamily="2" charset="-79"/>
              </a:rPr>
              <a:t>Mezzanine Floor designed for 4.8knm2 loading</a:t>
            </a:r>
          </a:p>
          <a:p>
            <a:pPr marL="342900" indent="-342900">
              <a:buFont typeface="Arial" panose="020B0604020202020204" pitchFamily="34" charset="0"/>
              <a:buChar char="•"/>
            </a:pPr>
            <a:r>
              <a:rPr lang="en-GB" sz="1600" dirty="0">
                <a:latin typeface="Rubik Light" panose="02000604000000020004" pitchFamily="2" charset="-79"/>
                <a:cs typeface="Rubik Light" panose="02000604000000020004" pitchFamily="2" charset="-79"/>
              </a:rPr>
              <a:t>Mezzanine Fitted with Two General Access Staircases and Utility Escape Staircase installed and Inset Pallet Gate fitted to one edge</a:t>
            </a:r>
          </a:p>
          <a:p>
            <a:pPr marL="342900" indent="-342900">
              <a:buFont typeface="Arial" panose="020B0604020202020204" pitchFamily="34" charset="0"/>
              <a:buChar char="•"/>
            </a:pPr>
            <a:r>
              <a:rPr lang="en-GB" sz="1600" dirty="0">
                <a:latin typeface="Rubik Light" panose="02000604000000020004" pitchFamily="2" charset="-79"/>
                <a:cs typeface="Rubik Light" panose="02000604000000020004" pitchFamily="2" charset="-79"/>
              </a:rPr>
              <a:t>Cut Out was made to accommodate the large goods lift platform relocated from the old site</a:t>
            </a:r>
          </a:p>
          <a:p>
            <a:pPr marL="342900" indent="-342900">
              <a:buFont typeface="Arial" panose="020B0604020202020204" pitchFamily="34" charset="0"/>
              <a:buChar char="•"/>
            </a:pPr>
            <a:r>
              <a:rPr lang="en-GB" sz="1600" dirty="0">
                <a:latin typeface="Rubik Light" panose="02000604000000020004" pitchFamily="2" charset="-79"/>
                <a:cs typeface="Rubik Light" panose="02000604000000020004" pitchFamily="2" charset="-79"/>
              </a:rPr>
              <a:t>2.4 Metres High First Floor and Ground Floor Warehouse Office - Manufactured from Single Skin </a:t>
            </a:r>
            <a:r>
              <a:rPr lang="en-GB" sz="1600" dirty="0" err="1">
                <a:latin typeface="Rubik Light" panose="02000604000000020004" pitchFamily="2" charset="-79"/>
                <a:cs typeface="Rubik Light" panose="02000604000000020004" pitchFamily="2" charset="-79"/>
              </a:rPr>
              <a:t>Troax</a:t>
            </a:r>
            <a:r>
              <a:rPr lang="en-GB" sz="1600" dirty="0">
                <a:latin typeface="Rubik Light" panose="02000604000000020004" pitchFamily="2" charset="-79"/>
                <a:cs typeface="Rubik Light" panose="02000604000000020004" pitchFamily="2" charset="-79"/>
              </a:rPr>
              <a:t> Sigma Steel Partitioning with glazing fitted with 600x600mm ceiling tiles fitted to both areas.</a:t>
            </a:r>
          </a:p>
          <a:p>
            <a:pPr marL="342900" indent="-342900">
              <a:buFont typeface="Arial" panose="020B0604020202020204" pitchFamily="34" charset="0"/>
              <a:buChar char="•"/>
            </a:pPr>
            <a:r>
              <a:rPr lang="en-GB" sz="1600" dirty="0">
                <a:latin typeface="Rubik Light" panose="02000604000000020004" pitchFamily="2" charset="-79"/>
                <a:cs typeface="Rubik Light" panose="02000604000000020004" pitchFamily="2" charset="-79"/>
              </a:rPr>
              <a:t>On The First Floor 2 sets of double doors fitted and one single door fitted and on the Ground Floor one set of double doors fitted (all lockable) and finished in Grey RAL 7037 Powder Coated Paint.</a:t>
            </a:r>
          </a:p>
        </p:txBody>
      </p:sp>
      <p:pic>
        <p:nvPicPr>
          <p:cNvPr id="14" name="Picture 13">
            <a:extLst>
              <a:ext uri="{FF2B5EF4-FFF2-40B4-BE49-F238E27FC236}">
                <a16:creationId xmlns:a16="http://schemas.microsoft.com/office/drawing/2014/main" id="{410DC516-328E-A6BB-11C3-C601D0E4AE9A}"/>
              </a:ext>
            </a:extLst>
          </p:cNvPr>
          <p:cNvPicPr>
            <a:picLocks noChangeAspect="1"/>
          </p:cNvPicPr>
          <p:nvPr/>
        </p:nvPicPr>
        <p:blipFill>
          <a:blip r:embed="rId2">
            <a:extLst>
              <a:ext uri="{28A0092B-C50C-407E-A947-70E740481C1C}">
                <a14:useLocalDpi xmlns:a14="http://schemas.microsoft.com/office/drawing/2010/main" val="0"/>
              </a:ext>
            </a:extLst>
          </a:blip>
          <a:srcRect l="5453" r="6937" b="18125"/>
          <a:stretch>
            <a:fillRect/>
          </a:stretch>
        </p:blipFill>
        <p:spPr>
          <a:xfrm>
            <a:off x="5143067" y="1260385"/>
            <a:ext cx="3155022" cy="1658542"/>
          </a:xfrm>
          <a:prstGeom prst="rect">
            <a:avLst/>
          </a:prstGeom>
        </p:spPr>
      </p:pic>
      <p:pic>
        <p:nvPicPr>
          <p:cNvPr id="18" name="Picture 17">
            <a:extLst>
              <a:ext uri="{FF2B5EF4-FFF2-40B4-BE49-F238E27FC236}">
                <a16:creationId xmlns:a16="http://schemas.microsoft.com/office/drawing/2014/main" id="{9A55B0DB-9288-3EF8-3620-9C0EF7C73626}"/>
              </a:ext>
            </a:extLst>
          </p:cNvPr>
          <p:cNvPicPr>
            <a:picLocks noChangeAspect="1"/>
          </p:cNvPicPr>
          <p:nvPr/>
        </p:nvPicPr>
        <p:blipFill>
          <a:blip r:embed="rId3">
            <a:extLst>
              <a:ext uri="{28A0092B-C50C-407E-A947-70E740481C1C}">
                <a14:useLocalDpi xmlns:a14="http://schemas.microsoft.com/office/drawing/2010/main" val="0"/>
              </a:ext>
            </a:extLst>
          </a:blip>
          <a:srcRect l="17357" t="10416" r="43750" b="36107"/>
          <a:stretch>
            <a:fillRect/>
          </a:stretch>
        </p:blipFill>
        <p:spPr>
          <a:xfrm>
            <a:off x="8610371" y="906399"/>
            <a:ext cx="3394190" cy="2625199"/>
          </a:xfrm>
          <a:prstGeom prst="rect">
            <a:avLst/>
          </a:prstGeom>
        </p:spPr>
      </p:pic>
      <p:pic>
        <p:nvPicPr>
          <p:cNvPr id="7" name="Picture 6">
            <a:extLst>
              <a:ext uri="{FF2B5EF4-FFF2-40B4-BE49-F238E27FC236}">
                <a16:creationId xmlns:a16="http://schemas.microsoft.com/office/drawing/2014/main" id="{924CE831-AF6E-B091-C12E-AE75AD739B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4046" y="3731574"/>
            <a:ext cx="4029550" cy="3023828"/>
          </a:xfrm>
          <a:prstGeom prst="rect">
            <a:avLst/>
          </a:prstGeom>
        </p:spPr>
      </p:pic>
    </p:spTree>
    <p:extLst>
      <p:ext uri="{BB962C8B-B14F-4D97-AF65-F5344CB8AC3E}">
        <p14:creationId xmlns:p14="http://schemas.microsoft.com/office/powerpoint/2010/main" val="39136474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5a5f20b-947f-4ba2-8525-082ff0e6e456">
      <Terms xmlns="http://schemas.microsoft.com/office/infopath/2007/PartnerControls"/>
    </lcf76f155ced4ddcb4097134ff3c332f>
    <TaxCatchAll xmlns="af32d3f1-679d-499d-b95d-9e732ef2cdb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0BCB3AFA5E34341B434E697DBDC992B" ma:contentTypeVersion="19" ma:contentTypeDescription="Create a new document." ma:contentTypeScope="" ma:versionID="e511dc52859b838669b8ef6170e4033f">
  <xsd:schema xmlns:xsd="http://www.w3.org/2001/XMLSchema" xmlns:xs="http://www.w3.org/2001/XMLSchema" xmlns:p="http://schemas.microsoft.com/office/2006/metadata/properties" xmlns:ns2="af32d3f1-679d-499d-b95d-9e732ef2cdb8" xmlns:ns3="f5a5f20b-947f-4ba2-8525-082ff0e6e456" targetNamespace="http://schemas.microsoft.com/office/2006/metadata/properties" ma:root="true" ma:fieldsID="d3cbe54df61f07353893cc00d14f411e" ns2:_="" ns3:_="">
    <xsd:import namespace="af32d3f1-679d-499d-b95d-9e732ef2cdb8"/>
    <xsd:import namespace="f5a5f20b-947f-4ba2-8525-082ff0e6e45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lcf76f155ced4ddcb4097134ff3c332f" minOccurs="0"/>
                <xsd:element ref="ns2:TaxCatchAll" minOccurs="0"/>
                <xsd:element ref="ns3:MediaLengthInSeconds"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f32d3f1-679d-499d-b95d-9e732ef2cdb8"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2" nillable="true" ma:displayName="Taxonomy Catch All Column" ma:hidden="true" ma:list="{bbe77bcc-0d9b-4fdb-917c-afbc51c2c405}" ma:internalName="TaxCatchAll" ma:showField="CatchAllData" ma:web="af32d3f1-679d-499d-b95d-9e732ef2cdb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5a5f20b-947f-4ba2-8525-082ff0e6e456"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540e789e-86c2-4bfe-a84d-8da673f93b0a" ma:termSetId="09814cd3-568e-fe90-9814-8d621ff8fb84" ma:anchorId="fba54fb3-c3e1-fe81-a776-ca4b69148c4d" ma:open="true" ma:isKeyword="false">
      <xsd:complexType>
        <xsd:sequence>
          <xsd:element ref="pc:Terms" minOccurs="0" maxOccurs="1"/>
        </xsd:sequence>
      </xsd:complexType>
    </xsd:element>
    <xsd:element name="MediaLengthInSeconds" ma:index="23" nillable="true" ma:displayName="MediaLengthInSeconds" ma:hidden="true" ma:internalName="MediaLengthInSeconds" ma:readOnly="true">
      <xsd:simpleType>
        <xsd:restriction base="dms:Unknown"/>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D8B7A53-0FCD-47E6-92F2-47E3F5D9E451}">
  <ds:schemaRefs>
    <ds:schemaRef ds:uri="http://schemas.microsoft.com/sharepoint/v3/contenttype/forms"/>
  </ds:schemaRefs>
</ds:datastoreItem>
</file>

<file path=customXml/itemProps2.xml><?xml version="1.0" encoding="utf-8"?>
<ds:datastoreItem xmlns:ds="http://schemas.openxmlformats.org/officeDocument/2006/customXml" ds:itemID="{16A90C41-AF26-43EB-890B-7C90A91BDA74}">
  <ds:schemaRefs>
    <ds:schemaRef ds:uri="http://schemas.microsoft.com/office/2006/metadata/properties"/>
    <ds:schemaRef ds:uri="http://schemas.microsoft.com/office/infopath/2007/PartnerControls"/>
    <ds:schemaRef ds:uri="f5a5f20b-947f-4ba2-8525-082ff0e6e456"/>
    <ds:schemaRef ds:uri="af32d3f1-679d-499d-b95d-9e732ef2cdb8"/>
  </ds:schemaRefs>
</ds:datastoreItem>
</file>

<file path=customXml/itemProps3.xml><?xml version="1.0" encoding="utf-8"?>
<ds:datastoreItem xmlns:ds="http://schemas.openxmlformats.org/officeDocument/2006/customXml" ds:itemID="{0B58C531-2A35-4280-8ED4-92C75486A00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f32d3f1-679d-499d-b95d-9e732ef2cdb8"/>
    <ds:schemaRef ds:uri="f5a5f20b-947f-4ba2-8525-082ff0e6e45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1346</TotalTime>
  <Words>463</Words>
  <Application>Microsoft Office PowerPoint</Application>
  <PresentationFormat>Widescreen</PresentationFormat>
  <Paragraphs>27</Paragraphs>
  <Slides>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Aptos</vt:lpstr>
      <vt:lpstr>Aptos Display</vt:lpstr>
      <vt:lpstr>Arial</vt:lpstr>
      <vt:lpstr>Rubik Light</vt:lpstr>
      <vt:lpstr>Office Theme</vt:lpstr>
      <vt:lpstr>AUTOGRAPH SOUND MEZZANINE &amp; STEEL PARTITIONING</vt:lpstr>
      <vt:lpstr>BACKGROUND</vt:lpstr>
      <vt:lpstr>CHALLENGE</vt:lpstr>
      <vt:lpstr>THE SOLUTION</vt:lpstr>
      <vt:lpstr>HOW WE DID IT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Ian Bateman</dc:creator>
  <cp:lastModifiedBy>Ian Bateman</cp:lastModifiedBy>
  <cp:revision>6</cp:revision>
  <dcterms:created xsi:type="dcterms:W3CDTF">2024-09-10T15:25:01Z</dcterms:created>
  <dcterms:modified xsi:type="dcterms:W3CDTF">2026-06-19T15:00:23Z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0x010100D0BCB3AFA5E34341B434E697DBDC992B</vt:lpwstr>
  </property>
  <property fmtid="{D5CDD505-2E9C-101B-9397-08002B2CF9AE}" pid="3" name="MediaServiceImageTags">
    <vt:lpwstr/>
  </property>
</Properties>
</file>